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ppt/authors.xml" ContentType="application/vnd.ms-powerpoint.author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2"/>
  </p:notesMasterIdLst>
  <p:handoutMasterIdLst>
    <p:handoutMasterId r:id="rId3"/>
  </p:handout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0102"/>
    <p:restoredTop sz="94609"/>
  </p:normalViewPr>
  <p:slideViewPr>
    <p:cSldViewPr snapToGrid="0">
      <p:cViewPr varScale="1">
        <p:scale>
          <a:sx n="118" d="100"/>
          <a:sy n="118" d="100"/>
        </p:scale>
        <p:origin x="784" y="208"/>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9" Type="http://schemas.microsoft.com/office/2018/10/relationships/authors" Target="authors.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Relationship Id="rId46" Type="http://schemas.openxmlformats.org/officeDocument/2006/relationships/slide" Target="slides/slide37.xml"/><Relationship Id="rId47" Type="http://schemas.openxmlformats.org/officeDocument/2006/relationships/slide" Target="slides/slide38.xml"/><Relationship Id="rId48" Type="http://schemas.openxmlformats.org/officeDocument/2006/relationships/slide" Target="slides/slide39.xml"/><Relationship Id="rId49" Type="http://schemas.openxmlformats.org/officeDocument/2006/relationships/slide" Target="slides/slide40.xml"/><Relationship Id="rId50" Type="http://schemas.openxmlformats.org/officeDocument/2006/relationships/slide" Target="slides/slide41.xml"/><Relationship Id="rId51" Type="http://schemas.openxmlformats.org/officeDocument/2006/relationships/slide" Target="slides/slide42.xml"/><Relationship Id="rId52" Type="http://schemas.openxmlformats.org/officeDocument/2006/relationships/slide" Target="slides/slide43.xml"/><Relationship Id="rId53" Type="http://schemas.openxmlformats.org/officeDocument/2006/relationships/slide" Target="slides/slide44.xml"/><Relationship Id="rId54" Type="http://schemas.openxmlformats.org/officeDocument/2006/relationships/slide" Target="slides/slide45.xml"/><Relationship Id="rId55" Type="http://schemas.openxmlformats.org/officeDocument/2006/relationships/slide" Target="slides/slide46.xml"/><Relationship Id="rId56" Type="http://schemas.openxmlformats.org/officeDocument/2006/relationships/slide" Target="slides/slide47.xml"/><Relationship Id="rId57" Type="http://schemas.openxmlformats.org/officeDocument/2006/relationships/slide" Target="slides/slide48.xml"/><Relationship Id="rId58" Type="http://schemas.openxmlformats.org/officeDocument/2006/relationships/slide" Target="slides/slide49.xml"/><Relationship Id="rId59" Type="http://schemas.openxmlformats.org/officeDocument/2006/relationships/slide" Target="slides/slide50.xml"/><Relationship Id="rId60" Type="http://schemas.openxmlformats.org/officeDocument/2006/relationships/slide" Target="slides/slide51.xml"/><Relationship Id="rId61" Type="http://schemas.openxmlformats.org/officeDocument/2006/relationships/slide" Target="slides/slide52.xml"/><Relationship Id="rId62" Type="http://schemas.openxmlformats.org/officeDocument/2006/relationships/slide" Target="slides/slide53.xml"/><Relationship Id="rId63" Type="http://schemas.openxmlformats.org/officeDocument/2006/relationships/slide" Target="slides/slide54.xml"/><Relationship Id="rId64" Type="http://schemas.openxmlformats.org/officeDocument/2006/relationships/slide" Target="slides/slide55.xml"/><Relationship Id="rId65" Type="http://schemas.openxmlformats.org/officeDocument/2006/relationships/slide" Target="slides/slide56.xml"/><Relationship Id="rId66" Type="http://schemas.openxmlformats.org/officeDocument/2006/relationships/slide" Target="slides/slide57.xml"/><Relationship Id="rId67" Type="http://schemas.openxmlformats.org/officeDocument/2006/relationships/slide" Target="slides/slide58.xml"/><Relationship Id="rId68" Type="http://schemas.openxmlformats.org/officeDocument/2006/relationships/slide" Target="slides/slide59.xml"/><Relationship Id="rId69" Type="http://schemas.openxmlformats.org/officeDocument/2006/relationships/slide" Target="slides/slide6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7/29/24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7/29/24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microsoft.com/office/2007/relationships/hdphoto" Target="../media/hdphoto3.wdp"/></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microsoft.com/office/2007/relationships/hdphoto" Target="../media/hdphoto4.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microsoft.com/office/2007/relationships/hdphoto" Target="../media/hdphoto2.wdp"/></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a:prstGeom prst="rect">
            <a:avLst/>
          </a:prstGeo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a:prstGeom prst="rect">
            <a:avLst/>
          </a:prstGeo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a:prstGeom prst="rect">
            <a:avLst/>
          </a:prstGeo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a:prstGeom prst="rect">
            <a:avLst/>
          </a:prstGeo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a:prstGeom prst="rect">
            <a:avLst/>
          </a:prstGeo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a:prstGeom prst="rect">
            <a:avLst/>
          </a:prstGeo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a:prstGeom prst="rect">
            <a:avLst/>
          </a:prstGeo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prstGeom prst="rect">
            <a:avLst/>
          </a:prstGeom>
          <a:noFill/>
        </p:spPr>
        <p:txBody>
          <a:bodyPr anchor="ctr">
            <a:noAutofit/>
          </a:bodyPr>
          <a:lstStyle>
            <a:lvl1pPr algn="ctr">
              <a:defRPr sz="1600"/>
            </a:lvl1pPr>
          </a:lstStyle>
          <a:p>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a:prstGeom prst="rect">
            <a:avLst/>
          </a:prstGeo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a:prstGeom prst="rect">
            <a:avLst/>
          </a:prstGeo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prstGeom prst="rect">
            <a:avLst/>
          </a:prstGeom>
          <a:noFill/>
        </p:spPr>
        <p:txBody>
          <a:bodyPr anchor="ctr">
            <a:noAutofit/>
          </a:bodyPr>
          <a:lstStyle>
            <a:lvl1pPr algn="ctr">
              <a:defRPr sz="1600"/>
            </a:lvl1pPr>
          </a:lstStyle>
          <a:p>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a:prstGeom prst="rect">
            <a:avLst/>
          </a:prstGeo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prstGeom prst="rect">
            <a:avLst/>
          </a:prstGeom>
          <a:noFill/>
        </p:spPr>
        <p:txBody>
          <a:bodyPr anchor="ctr">
            <a:noAutofit/>
          </a:bodyPr>
          <a:lstStyle>
            <a:lvl1pPr algn="ctr">
              <a:defRPr sz="1600"/>
            </a:lvl1pPr>
          </a:lstStyle>
          <a:p>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a:prstGeom prst="rect">
            <a:avLst/>
          </a:prstGeo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a:prstGeom prst="rect">
            <a:avLst/>
          </a:prstGeo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a:prstGeom prst="rect">
            <a:avLst/>
          </a:prstGeo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prstGeom prst="rect">
            <a:avLst/>
          </a:prstGeom>
          <a:solidFill>
            <a:schemeClr val="accent1">
              <a:lumMod val="20000"/>
              <a:lumOff val="80000"/>
            </a:schemeClr>
          </a:solidFill>
        </p:spPr>
        <p:txBody>
          <a:bodyPr anchor="ctr"/>
          <a:lstStyle>
            <a:lvl1pPr algn="ctr">
              <a:defRPr/>
            </a:lvl1pPr>
          </a:lstStyle>
          <a:p>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a:prstGeom prst="rect">
            <a:avLst/>
          </a:prstGeo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a:prstGeom prst="rect">
            <a:avLst/>
          </a:prstGeo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a:prstGeom prst="rect">
            <a:avLst/>
          </a:prstGeo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a:prstGeom prst="rect">
            <a:avLst/>
          </a:prstGeo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8258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3870689" y="629106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4" name="Oval 3">
            <a:extLst>
              <a:ext uri="{FF2B5EF4-FFF2-40B4-BE49-F238E27FC236}">
                <a16:creationId xmlns:a16="http://schemas.microsoft.com/office/drawing/2014/main" id="{0F31E2C3-B972-9869-AEC6-A791DDBAFE32}"/>
              </a:ext>
              <a:ext uri="{C183D7F6-B498-43B3-948B-1728B52AA6E4}">
                <adec:decorative xmlns:adec="http://schemas.microsoft.com/office/drawing/2017/decorative" val="1"/>
              </a:ext>
            </a:extLst>
          </p:cNvPr>
          <p:cNvSpPr/>
          <p:nvPr userDrawn="1"/>
        </p:nvSpPr>
        <p:spPr>
          <a:xfrm>
            <a:off x="-516638" y="290457"/>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6" name="Oval 5">
            <a:extLst>
              <a:ext uri="{FF2B5EF4-FFF2-40B4-BE49-F238E27FC236}">
                <a16:creationId xmlns:a16="http://schemas.microsoft.com/office/drawing/2014/main" id="{FF3E00C7-DE77-4ECE-4B80-56406FAAFDA2}"/>
              </a:ext>
              <a:ext uri="{C183D7F6-B498-43B3-948B-1728B52AA6E4}">
                <adec:decorative xmlns:adec="http://schemas.microsoft.com/office/drawing/2017/decorative" val="1"/>
              </a:ext>
            </a:extLst>
          </p:cNvPr>
          <p:cNvSpPr/>
          <p:nvPr userDrawn="1"/>
        </p:nvSpPr>
        <p:spPr>
          <a:xfrm>
            <a:off x="-1437332" y="4735158"/>
            <a:ext cx="3588862" cy="3343835"/>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7" name="Oval 6">
            <a:extLst>
              <a:ext uri="{FF2B5EF4-FFF2-40B4-BE49-F238E27FC236}">
                <a16:creationId xmlns:a16="http://schemas.microsoft.com/office/drawing/2014/main" id="{EF7A6EE4-4C08-73A3-5F09-23970379A3B1}"/>
              </a:ext>
              <a:ext uri="{C183D7F6-B498-43B3-948B-1728B52AA6E4}">
                <adec:decorative xmlns:adec="http://schemas.microsoft.com/office/drawing/2017/decorative" val="1"/>
              </a:ext>
            </a:extLst>
          </p:cNvPr>
          <p:cNvSpPr/>
          <p:nvPr userDrawn="1"/>
        </p:nvSpPr>
        <p:spPr>
          <a:xfrm>
            <a:off x="10574768" y="-662782"/>
            <a:ext cx="2015574" cy="1910669"/>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2802635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2271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Text Placeholder 20">
            <a:extLst>
              <a:ext uri="{FF2B5EF4-FFF2-40B4-BE49-F238E27FC236}">
                <a16:creationId xmlns:a16="http://schemas.microsoft.com/office/drawing/2014/main" id="{2C6B15DA-15F3-DCB3-ADA6-119228E4287A}"/>
              </a:ext>
            </a:extLst>
          </p:cNvPr>
          <p:cNvSpPr>
            <a:spLocks noGrp="1"/>
          </p:cNvSpPr>
          <p:nvPr>
            <p:ph type="body" sz="quarter" idx="17" hasCustomPrompt="1"/>
          </p:nvPr>
        </p:nvSpPr>
        <p:spPr>
          <a:xfrm>
            <a:off x="-830948" y="-876956"/>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6" name="Text Placeholder 20">
            <a:extLst>
              <a:ext uri="{FF2B5EF4-FFF2-40B4-BE49-F238E27FC236}">
                <a16:creationId xmlns:a16="http://schemas.microsoft.com/office/drawing/2014/main" id="{31D95887-DA8A-BB51-5CD3-2CB95BF03D69}"/>
              </a:ext>
            </a:extLst>
          </p:cNvPr>
          <p:cNvSpPr>
            <a:spLocks noGrp="1"/>
          </p:cNvSpPr>
          <p:nvPr>
            <p:ph type="body" sz="quarter" idx="18"/>
          </p:nvPr>
        </p:nvSpPr>
        <p:spPr>
          <a:xfrm>
            <a:off x="-630131" y="5409224"/>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Tree>
    <p:extLst>
      <p:ext uri="{BB962C8B-B14F-4D97-AF65-F5344CB8AC3E}">
        <p14:creationId xmlns:p14="http://schemas.microsoft.com/office/powerpoint/2010/main" val="1599365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3B5704EA-7A65-5CC2-D428-F28396B06208}"/>
              </a:ext>
            </a:extLst>
          </p:cNvPr>
          <p:cNvSpPr/>
          <p:nvPr userDrawn="1"/>
        </p:nvSpPr>
        <p:spPr>
          <a:xfrm>
            <a:off x="-705779" y="5065443"/>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
        <p:nvSpPr>
          <p:cNvPr id="8" name="Text Placeholder 20">
            <a:extLst>
              <a:ext uri="{FF2B5EF4-FFF2-40B4-BE49-F238E27FC236}">
                <a16:creationId xmlns:a16="http://schemas.microsoft.com/office/drawing/2014/main" id="{001EEFFB-6458-B0F0-3303-01A914E19916}"/>
              </a:ext>
            </a:extLst>
          </p:cNvPr>
          <p:cNvSpPr>
            <a:spLocks noGrp="1"/>
          </p:cNvSpPr>
          <p:nvPr>
            <p:ph type="body" sz="quarter" idx="17"/>
          </p:nvPr>
        </p:nvSpPr>
        <p:spPr>
          <a:xfrm>
            <a:off x="3756811" y="6495562"/>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
        <p:nvSpPr>
          <p:cNvPr id="9" name="Text Placeholder 20">
            <a:extLst>
              <a:ext uri="{FF2B5EF4-FFF2-40B4-BE49-F238E27FC236}">
                <a16:creationId xmlns:a16="http://schemas.microsoft.com/office/drawing/2014/main" id="{C38B9344-8926-7CB6-9AAB-C26F6F41874F}"/>
              </a:ext>
            </a:extLst>
          </p:cNvPr>
          <p:cNvSpPr>
            <a:spLocks noGrp="1"/>
          </p:cNvSpPr>
          <p:nvPr>
            <p:ph type="body" sz="quarter" idx="18"/>
          </p:nvPr>
        </p:nvSpPr>
        <p:spPr>
          <a:xfrm>
            <a:off x="-1825395" y="1058681"/>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Tree>
    <p:extLst>
      <p:ext uri="{BB962C8B-B14F-4D97-AF65-F5344CB8AC3E}">
        <p14:creationId xmlns:p14="http://schemas.microsoft.com/office/powerpoint/2010/main" val="3840231778"/>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dk1" tx1="lt1" bg2="dk2" tx2="lt2" accent1="accent1" accent2="accent2" accent3="accent3" accent4="accent4" accent5="accent5" accent6="accent6" hlink="hlink" folHlink="folHlink"/>
  <p:sldLayoutIdLst>
    <p:sldLayoutId id="2147483649" r:id="rId1"/>
    <p:sldLayoutId id="2147483652" r:id="rId2"/>
    <p:sldLayoutId id="2147483659" r:id="rId3"/>
    <p:sldLayoutId id="2147483653" r:id="rId4"/>
    <p:sldLayoutId id="2147483666" r:id="rId5"/>
    <p:sldLayoutId id="2147483651" r:id="rId6"/>
    <p:sldLayoutId id="2147483650" r:id="rId7"/>
    <p:sldLayoutId id="2147483668" r:id="rId8"/>
    <p:sldLayoutId id="2147483665" r:id="rId9"/>
    <p:sldLayoutId id="2147483654" r:id="rId10"/>
    <p:sldLayoutId id="2147483658" r:id="rId11"/>
    <p:sldLayoutId id="2147483655" r:id="rId12"/>
    <p:sldLayoutId id="2147483656" r:id="rId13"/>
    <p:sldLayoutId id="2147483657" r:id="rId14"/>
    <p:sldLayoutId id="2147483664" r:id="rId15"/>
    <p:sldLayoutId id="2147483663" r:id="rId16"/>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ectangle 1"/>
          <p:cNvSpPr/>
          <p:nvPr/>
        </p:nvSpPr>
        <p:spPr>
          <a:xfrm>
            <a:off x="0" y="0"/>
            <a:ext cx="12192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1219200" y="342900"/>
            <a:ext cx="9753600" cy="342900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1219200" y="1028700"/>
            <a:ext cx="9753600" cy="3429000"/>
          </a:xfrm>
          <a:prstGeom prst="rect">
            <a:avLst/>
          </a:prstGeom>
          <a:noFill/>
        </p:spPr>
        <p:txBody>
          <a:bodyPr wrap="square">
            <a:spAutoFit/>
          </a:bodyPr>
          <a:lstStyle/>
          <a:p>
            <a:pPr algn="ctr">
              <a:defRPr sz="2300" b="1" i="0" u="none">
                <a:solidFill>
                  <a:srgbClr val="000000"/>
                </a:solidFill>
              </a:defRPr>
            </a:pPr>
            <a:r>
              <a:t>Welcome to Our English Service</a:t>
            </a:r>
            <a:br/>
            <a:r>
              <a:t>19.10.2025</a:t>
            </a:r>
          </a:p>
        </p:txBody>
      </p:sp>
      <p:sp>
        <p:nvSpPr>
          <p:cNvPr id="5" name="TextBox 4"/>
          <p:cNvSpPr txBox="1"/>
          <p:nvPr/>
        </p:nvSpPr>
        <p:spPr>
          <a:xfrm>
            <a:off x="1219200" y="2400300"/>
            <a:ext cx="9753600" cy="342900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1219200" y="2743200"/>
            <a:ext cx="9753600" cy="3429000"/>
          </a:xfrm>
          <a:prstGeom prst="rect">
            <a:avLst/>
          </a:prstGeom>
          <a:noFill/>
        </p:spPr>
        <p:txBody>
          <a:bodyPr wrap="square">
            <a:spAutoFit/>
          </a:bodyPr>
          <a:lstStyle/>
          <a:p>
            <a:pPr algn="l">
              <a:defRPr sz="2000" b="1" i="0" u="none">
                <a:solidFill>
                  <a:srgbClr val="000000"/>
                </a:solidFill>
              </a:defRPr>
            </a:pPr>
            <a:r>
              <a:t>Worship Songs:</a:t>
            </a:r>
            <a:br/>
            <a:br/>
            <a:br/>
            <a:r>
              <a:t>Passage:</a:t>
            </a:r>
            <a:br/>
            <a:r>
              <a:t>Speaker:</a:t>
            </a:r>
            <a:br/>
            <a:r>
              <a:t>Topic:</a:t>
            </a:r>
            <a:br/>
            <a:r>
              <a:t>Response Song:</a:t>
            </a:r>
            <a:br/>
            <a:r>
              <a:t>Announcements and Closing Prayer</a:t>
            </a:r>
            <a:br/>
            <a:r>
              <a:t>Benediction</a:t>
            </a:r>
          </a:p>
        </p:txBody>
      </p:sp>
      <p:sp>
        <p:nvSpPr>
          <p:cNvPr id="7" name="TextBox 6"/>
          <p:cNvSpPr txBox="1"/>
          <p:nvPr/>
        </p:nvSpPr>
        <p:spPr>
          <a:xfrm>
            <a:off x="1219200" y="2743200"/>
            <a:ext cx="9753600" cy="3429000"/>
          </a:xfrm>
          <a:prstGeom prst="rect">
            <a:avLst/>
          </a:prstGeom>
          <a:noFill/>
        </p:spPr>
        <p:txBody>
          <a:bodyPr wrap="square">
            <a:spAutoFit/>
          </a:bodyPr>
          <a:lstStyle/>
          <a:p>
            <a:pPr algn="ctr">
              <a:defRPr sz="2000" b="0" i="0" u="none">
                <a:solidFill>
                  <a:srgbClr val="000000"/>
                </a:solidFill>
              </a:defRPr>
            </a:pPr>
            <a:r>
              <a:t>10000 Reasons</a:t>
            </a:r>
            <a:br/>
            <a:r>
              <a:t>Yet Not I But Through Christ In Me</a:t>
            </a:r>
            <a:br/>
            <a:r>
              <a:t>Heart Of Worship</a:t>
            </a:r>
            <a:br/>
            <a:r>
              <a:t>John 21:15-25</a:t>
            </a:r>
            <a:br/>
            <a:r>
              <a:t>Paul Lee (Sydney Uni)</a:t>
            </a:r>
            <a:br/>
            <a:r>
              <a:t>John the Apostle - Love and Discipleship</a:t>
            </a:r>
            <a:br/>
            <a:r>
              <a:t>TBA</a:t>
            </a:r>
            <a:br/>
            <a:b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You're rich in love</a:t>
            </a:r>
          </a:p>
          <a:p>
            <a:pPr algn="ctr">
              <a:defRPr sz="3300" b="0"/>
            </a:pPr>
            <a:r>
              <a:t>And You're slow to anger</a:t>
            </a:r>
          </a:p>
          <a:p>
            <a:pPr algn="ctr">
              <a:defRPr sz="3300" b="0"/>
            </a:pPr>
            <a:r>
              <a:t>Your name is great</a:t>
            </a:r>
          </a:p>
          <a:p>
            <a:pPr algn="ctr">
              <a:defRPr sz="3300" b="0"/>
            </a:pPr>
            <a:r>
              <a:t>And Your heart is kind</a:t>
            </a:r>
          </a:p>
          <a:p>
            <a:pPr algn="ctr">
              <a:defRPr sz="3300" b="0"/>
            </a:pP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For all Your goodness</a:t>
            </a:r>
          </a:p>
          <a:p>
            <a:pPr algn="ctr">
              <a:defRPr sz="3300" b="0"/>
            </a:pPr>
            <a:r>
              <a:t>I will keep on singing</a:t>
            </a:r>
          </a:p>
          <a:p>
            <a:pPr algn="ctr">
              <a:defRPr sz="3300" b="0"/>
            </a:pPr>
            <a:r>
              <a:t>Ten thousand reasons</a:t>
            </a:r>
          </a:p>
          <a:p>
            <a:pPr algn="ctr">
              <a:defRPr sz="3300" b="0"/>
            </a:pPr>
            <a:r>
              <a:t>For my heart to find</a:t>
            </a:r>
          </a:p>
          <a:p>
            <a:pPr algn="ctr">
              <a:defRPr sz="3300" b="0"/>
            </a:pP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And on that day</a:t>
            </a:r>
          </a:p>
          <a:p>
            <a:pPr algn="ctr">
              <a:defRPr sz="3300" b="0"/>
            </a:pPr>
            <a:r>
              <a:t>When my strength is failing</a:t>
            </a:r>
          </a:p>
          <a:p>
            <a:pPr algn="ctr">
              <a:defRPr sz="3300" b="0"/>
            </a:pPr>
            <a:r>
              <a:t>The end draws near</a:t>
            </a:r>
          </a:p>
          <a:p>
            <a:pPr algn="ctr">
              <a:defRPr sz="3300" b="0"/>
            </a:pPr>
            <a:r>
              <a:t>And my time has come</a:t>
            </a:r>
          </a:p>
          <a:p>
            <a:pPr algn="ctr">
              <a:defRPr sz="3300" b="0"/>
            </a:pP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Still my soul will</a:t>
            </a:r>
          </a:p>
          <a:p>
            <a:pPr algn="ctr">
              <a:defRPr sz="3300" b="0"/>
            </a:pPr>
            <a:r>
              <a:t>Sing Your praise unending</a:t>
            </a:r>
          </a:p>
          <a:p>
            <a:pPr algn="ctr">
              <a:defRPr sz="3300" b="0"/>
            </a:pP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Ten thousand years</a:t>
            </a:r>
          </a:p>
          <a:p>
            <a:pPr algn="ctr">
              <a:defRPr sz="3300" b="0"/>
            </a:pPr>
            <a:r>
              <a:t>And then forevermore</a:t>
            </a:r>
          </a:p>
          <a:p>
            <a:pPr algn="ctr">
              <a:defRPr sz="3300" b="0"/>
            </a:pPr>
            <a:r>
              <a:t>Forevermore</a:t>
            </a:r>
          </a:p>
          <a:p>
            <a:pPr algn="ctr">
              <a:defRPr sz="3300" b="0"/>
            </a:pP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BCCC english service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Lord I’ll worship your holy name</a:t>
            </a:r>
          </a:p>
          <a:p>
            <a:pPr algn="ctr">
              <a:defRPr sz="3300" b="0"/>
            </a:pPr>
            <a:r>
              <a:t>I’ll worship your holy name</a:t>
            </a:r>
          </a:p>
          <a:p>
            <a:pPr algn="ctr">
              <a:defRPr sz="3300" b="0"/>
            </a:pP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r>
              <a:t>I'll worship Your Holy name</a:t>
            </a:r>
          </a:p>
          <a:p>
            <a:pPr algn="ctr">
              <a:defRPr sz="3300" b="0"/>
            </a:pP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Yet Not I But Through Christ In Me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What gift of grace is Jesus, my Redeemer</a:t>
            </a:r>
          </a:p>
          <a:p>
            <a:pPr algn="ctr">
              <a:defRPr sz="3300" b="0"/>
            </a:pPr>
            <a:r>
              <a:t>There is no more for heaven now to give</a:t>
            </a:r>
          </a:p>
          <a:p>
            <a:pPr algn="ctr">
              <a:defRPr sz="3300" b="0"/>
            </a:pPr>
            <a:r>
              <a:t>He is my joy, my righteousness and freedom</a:t>
            </a:r>
          </a:p>
          <a:p>
            <a:pPr algn="ctr">
              <a:defRPr sz="3300" b="0"/>
            </a:pPr>
            <a:r>
              <a:t>My steadfast love, my deep and boundless peace</a:t>
            </a:r>
          </a:p>
          <a:p>
            <a:pPr algn="ctr">
              <a:defRPr sz="3300" b="0"/>
            </a:pP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hope is only Jesus</a:t>
            </a:r>
          </a:p>
          <a:p>
            <a:pPr algn="ctr">
              <a:defRPr sz="3300" b="0"/>
            </a:pPr>
            <a:r>
              <a:t>For my life is wholly bound to His</a:t>
            </a:r>
          </a:p>
          <a:p>
            <a:pPr algn="ctr">
              <a:defRPr sz="3300" b="0"/>
            </a:pPr>
            <a:r>
              <a:t>Oh how strange and divine, I can sing "All is mine"</a:t>
            </a:r>
          </a:p>
          <a:p>
            <a:pPr algn="ctr">
              <a:defRPr sz="3300" b="0"/>
            </a:pPr>
            <a:r>
              <a:t>Yet not I, but through Christ in me</a:t>
            </a:r>
          </a:p>
          <a:p>
            <a:pPr algn="ctr">
              <a:defRPr sz="3300" b="0"/>
            </a:pP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The night is dark but I am not forsaken</a:t>
            </a:r>
          </a:p>
          <a:p>
            <a:pPr algn="ctr">
              <a:defRPr sz="3300" b="0"/>
            </a:pPr>
            <a:r>
              <a:t>For by my side, the Savior He will stay</a:t>
            </a:r>
          </a:p>
          <a:p>
            <a:pPr algn="ctr">
              <a:defRPr sz="3300" b="0"/>
            </a:pPr>
            <a:r>
              <a:t>I labour on in weakness and rejoicing</a:t>
            </a:r>
          </a:p>
          <a:p>
            <a:pPr algn="ctr">
              <a:defRPr sz="3300" b="0"/>
            </a:pPr>
            <a:r>
              <a:t>For in my need, His power is displayed</a:t>
            </a:r>
          </a:p>
          <a:p>
            <a:pPr algn="ctr">
              <a:defRPr sz="3300" b="0"/>
            </a:pP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Shepherd will defend me</a:t>
            </a:r>
          </a:p>
          <a:p>
            <a:pPr algn="ctr">
              <a:defRPr sz="3300" b="0"/>
            </a:pPr>
            <a:r>
              <a:t>Through the deepest valley He will lead</a:t>
            </a:r>
          </a:p>
          <a:p>
            <a:pPr algn="ctr">
              <a:defRPr sz="3300" b="0"/>
            </a:pPr>
            <a:r>
              <a:t>Oh the night has been won and I shall overcome</a:t>
            </a:r>
          </a:p>
          <a:p>
            <a:pPr algn="ctr">
              <a:defRPr sz="3300" b="0"/>
            </a:pPr>
            <a:r>
              <a:t>Yet not I, but through Christ in me</a:t>
            </a:r>
          </a:p>
          <a:p>
            <a:pPr algn="ctr">
              <a:defRPr sz="3300" b="0"/>
            </a:pP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No fate I dread, I know I am forgiven</a:t>
            </a:r>
          </a:p>
          <a:p>
            <a:pPr algn="ctr">
              <a:defRPr sz="3300" b="0"/>
            </a:pPr>
            <a:r>
              <a:t>The future sure, the price it has been paid</a:t>
            </a:r>
          </a:p>
          <a:p>
            <a:pPr algn="ctr">
              <a:defRPr sz="3300" b="0"/>
            </a:pPr>
            <a:r>
              <a:t>For Jesus bled and suffered for my pardon</a:t>
            </a:r>
          </a:p>
          <a:p>
            <a:pPr algn="ctr">
              <a:defRPr sz="3300" b="0"/>
            </a:pPr>
            <a:r>
              <a:t>And He was raised to overthrow the grave</a:t>
            </a:r>
          </a:p>
          <a:p>
            <a:pPr algn="ctr">
              <a:defRPr sz="3300" b="0"/>
            </a:p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Please keep all phones on silent</a:t>
            </a:r>
          </a:p>
        </p:txBody>
      </p:sp>
      <p:pic>
        <p:nvPicPr>
          <p:cNvPr id="3" name="Picture 2" descr="Phon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sin has been defeated</a:t>
            </a:r>
          </a:p>
          <a:p>
            <a:pPr algn="ctr">
              <a:defRPr sz="3300" b="0"/>
            </a:pPr>
            <a:r>
              <a:t>Jesus now and ever is my plea</a:t>
            </a:r>
          </a:p>
          <a:p>
            <a:pPr algn="ctr">
              <a:defRPr sz="3300" b="0"/>
            </a:pPr>
            <a:r>
              <a:t>All the chains are released, I can sing "I am free"</a:t>
            </a:r>
          </a:p>
          <a:p>
            <a:pPr algn="ctr">
              <a:defRPr sz="3300" b="0"/>
            </a:pPr>
            <a:r>
              <a:t>Yet not I, but through Christ in me</a:t>
            </a:r>
          </a:p>
          <a:p>
            <a:pPr algn="ctr">
              <a:defRPr sz="3300" b="0"/>
            </a:pP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With every breath, I long to follow Jesus</a:t>
            </a:r>
          </a:p>
          <a:p>
            <a:pPr algn="ctr">
              <a:defRPr sz="3300" b="0"/>
            </a:pPr>
            <a:r>
              <a:t>For He has said that He will bring me home</a:t>
            </a:r>
          </a:p>
          <a:p>
            <a:pPr algn="ctr">
              <a:defRPr sz="3300" b="0"/>
            </a:pPr>
            <a:r>
              <a:t>And day by day, I know He will renew me</a:t>
            </a:r>
          </a:p>
          <a:p>
            <a:pPr algn="ctr">
              <a:defRPr sz="3300" b="0"/>
            </a:pPr>
            <a:r>
              <a:t>Until I stand with joy before the throne</a:t>
            </a:r>
          </a:p>
          <a:p>
            <a:pPr algn="ctr">
              <a:defRPr sz="3300" b="0"/>
            </a:pP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hope is only Jesus</a:t>
            </a:r>
          </a:p>
          <a:p>
            <a:pPr algn="ctr">
              <a:defRPr sz="3300" b="0"/>
            </a:pPr>
            <a:r>
              <a:t>All the glory evermore to Him</a:t>
            </a:r>
          </a:p>
          <a:p>
            <a:pPr algn="ctr">
              <a:defRPr sz="3300" b="0"/>
            </a:pPr>
            <a:r>
              <a:t>When the race is complete, still my lips shall repeat</a:t>
            </a:r>
          </a:p>
          <a:p>
            <a:pPr algn="ctr">
              <a:defRPr sz="3300" b="0"/>
            </a:pPr>
            <a:r>
              <a:t>"Yet not I, but through Christ in me"</a:t>
            </a:r>
          </a:p>
          <a:p>
            <a:pPr algn="ctr">
              <a:defRPr sz="3300" b="0"/>
            </a:pP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When the race is complete, still my lips shall repeat</a:t>
            </a:r>
          </a:p>
          <a:p>
            <a:pPr algn="ctr">
              <a:defRPr sz="3300" b="0"/>
            </a:pPr>
            <a:r>
              <a:t>"Yet not I, but through Christ in me"</a:t>
            </a:r>
          </a:p>
          <a:p>
            <a:pPr algn="ctr">
              <a:defRPr sz="3300" b="0"/>
            </a:pPr>
            <a:r>
              <a:t>"Yet not I, but through Christ in me"</a:t>
            </a:r>
          </a:p>
          <a:p>
            <a:pPr algn="ctr">
              <a:defRPr sz="3300" b="0"/>
            </a:pPr>
            <a:r>
              <a:t>"Yet not I, but through Christ in me"</a:t>
            </a:r>
          </a:p>
          <a:p>
            <a:pPr algn="ctr">
              <a:defRPr sz="3300" b="0"/>
            </a:pP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The Heart Of Worship</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When the music fades</a:t>
            </a:r>
          </a:p>
          <a:p>
            <a:pPr algn="ctr">
              <a:defRPr sz="3300" b="0"/>
            </a:pPr>
            <a:r>
              <a:t>All is stripped away</a:t>
            </a:r>
          </a:p>
          <a:p>
            <a:pPr algn="ctr">
              <a:defRPr sz="3300" b="0"/>
            </a:pPr>
            <a:r>
              <a:t>And I simply come</a:t>
            </a:r>
          </a:p>
          <a:p>
            <a:pPr algn="ctr">
              <a:defRPr sz="3300" b="0"/>
            </a:pP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Longing just to bring</a:t>
            </a:r>
          </a:p>
          <a:p>
            <a:pPr algn="ctr">
              <a:defRPr sz="3300" b="0"/>
            </a:pPr>
            <a:r>
              <a:t>Something that's of worth</a:t>
            </a:r>
          </a:p>
          <a:p>
            <a:pPr algn="ctr">
              <a:defRPr sz="3300" b="0"/>
            </a:pPr>
            <a:r>
              <a:t>That will bless Your heart</a:t>
            </a:r>
          </a:p>
          <a:p>
            <a:pPr algn="ctr">
              <a:defRPr sz="3300" b="0"/>
            </a:pP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I'll bring You more than a song</a:t>
            </a:r>
          </a:p>
          <a:p>
            <a:pPr algn="ctr">
              <a:defRPr sz="3300" b="0"/>
            </a:pPr>
            <a:r>
              <a:t>For a song in itself</a:t>
            </a:r>
          </a:p>
          <a:p>
            <a:pPr algn="ctr">
              <a:defRPr sz="3300" b="0"/>
            </a:pPr>
            <a:r>
              <a:t>Is not what You have required</a:t>
            </a:r>
          </a:p>
          <a:p>
            <a:pPr algn="ctr">
              <a:defRPr sz="3300" b="0"/>
            </a:pP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 search much deeper within</a:t>
            </a:r>
          </a:p>
          <a:p>
            <a:pPr algn="ctr">
              <a:defRPr sz="3300" b="0"/>
            </a:pPr>
            <a:r>
              <a:t>Through the way things appear</a:t>
            </a:r>
          </a:p>
          <a:p>
            <a:pPr algn="ctr">
              <a:defRPr sz="3300" b="0"/>
            </a:pPr>
            <a:r>
              <a:t>You're looking into my heart</a:t>
            </a:r>
          </a:p>
          <a:p>
            <a:pPr algn="ctr">
              <a:defRPr sz="3300" b="0"/>
            </a:pP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I'm coming back to the heart of worship</a:t>
            </a:r>
          </a:p>
          <a:p>
            <a:pPr algn="ctr">
              <a:defRPr sz="3300" b="0"/>
            </a:pPr>
            <a:r>
              <a:t>And it's all about You, it's all about You, Jesus</a:t>
            </a:r>
          </a:p>
          <a:p>
            <a:pPr algn="ctr">
              <a:defRPr sz="3300" b="0"/>
            </a:pPr>
            <a:r>
              <a:t>I'm sorry, Lord, for the thing I've made it</a:t>
            </a:r>
          </a:p>
          <a:p>
            <a:pPr algn="ctr">
              <a:defRPr sz="3300" b="0"/>
            </a:pPr>
            <a:r>
              <a:t>When it's all about You, it's all about You, Jesus</a:t>
            </a:r>
          </a:p>
          <a:p>
            <a:pPr algn="ctr">
              <a:defRPr sz="3300" b="0"/>
            </a:pP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10000 Reasons (Bless The Lord)</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King of endless worth</a:t>
            </a:r>
          </a:p>
          <a:p>
            <a:pPr algn="ctr">
              <a:defRPr sz="3300" b="0"/>
            </a:pPr>
            <a:r>
              <a:t>No one could express</a:t>
            </a:r>
          </a:p>
          <a:p>
            <a:pPr algn="ctr">
              <a:defRPr sz="3300" b="0"/>
            </a:pPr>
            <a:r>
              <a:t>How much you deserve</a:t>
            </a:r>
          </a:p>
          <a:p>
            <a:pPr algn="ctr">
              <a:defRPr sz="3300" b="0"/>
            </a:pP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Though I'm weak and poor</a:t>
            </a:r>
          </a:p>
          <a:p>
            <a:pPr algn="ctr">
              <a:defRPr sz="3300" b="0"/>
            </a:pPr>
            <a:r>
              <a:t>All I have is Yours</a:t>
            </a:r>
          </a:p>
          <a:p>
            <a:pPr algn="ctr">
              <a:defRPr sz="3300" b="0"/>
            </a:pPr>
            <a:r>
              <a:t>Every single breath</a:t>
            </a:r>
          </a:p>
          <a:p>
            <a:pPr algn="ctr">
              <a:defRPr sz="3300" b="0"/>
            </a:pP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I'll bring You more than a song</a:t>
            </a:r>
          </a:p>
          <a:p>
            <a:pPr algn="ctr">
              <a:defRPr sz="3300" b="0"/>
            </a:pPr>
            <a:r>
              <a:t>For a song in itself</a:t>
            </a:r>
          </a:p>
          <a:p>
            <a:pPr algn="ctr">
              <a:defRPr sz="3300" b="0"/>
            </a:pPr>
            <a:r>
              <a:t>Is not what You have required</a:t>
            </a:r>
          </a:p>
          <a:p>
            <a:pPr algn="ctr">
              <a:defRPr sz="3300" b="0"/>
            </a:pP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 search much deeper within</a:t>
            </a:r>
          </a:p>
          <a:p>
            <a:pPr algn="ctr">
              <a:defRPr sz="3300" b="0"/>
            </a:pPr>
            <a:r>
              <a:t>Through the way things appear</a:t>
            </a:r>
          </a:p>
          <a:p>
            <a:pPr algn="ctr">
              <a:defRPr sz="3300" b="0"/>
            </a:pPr>
            <a:r>
              <a:t>You're looking into my heart</a:t>
            </a:r>
          </a:p>
          <a:p>
            <a:pPr algn="ctr">
              <a:defRPr sz="3300" b="0"/>
            </a:pP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I'm coming back to the heart of worship</a:t>
            </a:r>
          </a:p>
          <a:p>
            <a:pPr algn="ctr">
              <a:defRPr sz="3300" b="0"/>
            </a:pPr>
            <a:r>
              <a:t>And it's all about You, it's all about You, Jesus</a:t>
            </a:r>
          </a:p>
          <a:p>
            <a:pPr algn="ctr">
              <a:defRPr sz="3300" b="0"/>
            </a:pPr>
            <a:r>
              <a:t>I'm sorry, Lord, for the thing I've made it</a:t>
            </a:r>
          </a:p>
          <a:p>
            <a:pPr algn="ctr">
              <a:defRPr sz="3300" b="0"/>
            </a:pPr>
            <a:r>
              <a:t>When it's all about You, it's all about You, Jesus</a:t>
            </a:r>
          </a:p>
          <a:p>
            <a:pPr algn="ctr">
              <a:defRPr sz="3300" b="0"/>
            </a:pP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I'm coming back to the heart of worship</a:t>
            </a:r>
          </a:p>
          <a:p>
            <a:pPr algn="ctr">
              <a:defRPr sz="3300" b="0"/>
            </a:pPr>
            <a:r>
              <a:t>And it's all about You, it's all about You, Jesus</a:t>
            </a:r>
          </a:p>
          <a:p>
            <a:pPr algn="ctr">
              <a:defRPr sz="3300" b="0"/>
            </a:pPr>
            <a:r>
              <a:t>I'm sorry, Lord, for the thing I've made it</a:t>
            </a:r>
          </a:p>
          <a:p>
            <a:pPr algn="ctr">
              <a:defRPr sz="3300" b="0"/>
            </a:pPr>
            <a:r>
              <a:t>When it's all about You, it's all about You, Jesus</a:t>
            </a:r>
          </a:p>
          <a:p>
            <a:pPr algn="ctr">
              <a:defRPr sz="3300" b="0"/>
            </a:pP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I'll bring you more than a song</a:t>
            </a:r>
          </a:p>
          <a:p>
            <a:pPr algn="ctr">
              <a:defRPr sz="3300" b="0"/>
            </a:pPr>
            <a:r>
              <a:t>I'll bring you more than a song</a:t>
            </a:r>
          </a:p>
          <a:p>
            <a:pPr algn="ctr">
              <a:defRPr sz="3300" b="0"/>
            </a:pPr>
            <a:r>
              <a:t>More than a song</a:t>
            </a:r>
          </a:p>
          <a:p>
            <a:pPr algn="ctr">
              <a:defRPr sz="3300" b="0"/>
            </a:pPr>
          </a:p>
          <a:p>
            <a:pPr algn="ctr">
              <a:defRPr sz="3300" b="0"/>
            </a:pPr>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I'll bring you more than a song</a:t>
            </a:r>
          </a:p>
          <a:p>
            <a:pPr algn="ctr">
              <a:defRPr sz="3300" b="0"/>
            </a:pPr>
            <a:r>
              <a:t>I'll bring you more than a song</a:t>
            </a:r>
          </a:p>
          <a:p>
            <a:pPr algn="ctr">
              <a:defRPr sz="3300" b="0"/>
            </a:pPr>
            <a:r>
              <a:t>More than a song</a:t>
            </a:r>
          </a:p>
          <a:p>
            <a:pPr algn="ctr">
              <a:defRPr sz="3300" b="0"/>
            </a:pPr>
          </a:p>
          <a:p>
            <a:pPr algn="ctr">
              <a:defRPr sz="3300" b="0"/>
            </a:pPr>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You're looking into my heart,</a:t>
            </a:r>
          </a:p>
          <a:p>
            <a:pPr algn="ctr">
              <a:defRPr sz="3300" b="0"/>
            </a:pPr>
            <a:r>
              <a:t>looking into my heart</a:t>
            </a:r>
          </a:p>
          <a:p>
            <a:pPr algn="ctr">
              <a:defRPr sz="3300" b="0"/>
            </a:pPr>
            <a:r>
              <a:t>You're looking into my heart</a:t>
            </a:r>
          </a:p>
          <a:p>
            <a:pPr algn="ctr">
              <a:defRPr sz="3300" b="0"/>
            </a:pPr>
          </a:p>
          <a:p>
            <a:pPr algn="ctr">
              <a:defRPr sz="3300" b="0"/>
            </a:pP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You're looking into my heart,</a:t>
            </a:r>
          </a:p>
          <a:p>
            <a:pPr algn="ctr">
              <a:defRPr sz="3300" b="0"/>
            </a:pPr>
            <a:r>
              <a:t>looking into my heart</a:t>
            </a:r>
          </a:p>
          <a:p>
            <a:pPr algn="ctr">
              <a:defRPr sz="3300" b="0"/>
            </a:pPr>
            <a:r>
              <a:t>You're looking into my heart</a:t>
            </a:r>
          </a:p>
          <a:p>
            <a:pPr algn="ctr">
              <a:defRPr sz="3300" b="0"/>
            </a:pP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Bible reading</a:t>
            </a:r>
          </a:p>
        </p:txBody>
      </p:sp>
      <p:pic>
        <p:nvPicPr>
          <p:cNvPr id="3" name="Picture 2" descr="Bibl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¹⁵ When they had finished eating, Jesus said to Simon Peter, “Simon son of John, do you love me more than these?”</a:t>
            </a:r>
          </a:p>
          <a:p>
            <a:pPr algn="ctr">
              <a:defRPr sz="3200" b="0"/>
            </a:pPr>
            <a:r>
              <a:t>“Yes, Lord,” he said, “you know that I love you.”</a:t>
            </a:r>
          </a:p>
          <a:p>
            <a:pPr algn="ctr">
              <a:defRPr sz="3200" b="0"/>
            </a:pPr>
            <a:r>
              <a:t>Jesus said, “Feed my lambs.” </a:t>
            </a:r>
          </a:p>
          <a:p>
            <a:pPr algn="ctr">
              <a:defRPr sz="3200" b="0"/>
            </a:pPr>
            <a:r>
              <a:t>¹⁶ Again Jesus said, “Simon son of John, do you love me?”</a:t>
            </a:r>
          </a:p>
          <a:p>
            <a:pPr algn="ctr">
              <a:defRPr sz="3200" b="0"/>
            </a:pPr>
            <a:r>
              <a:t>He answered, “Yes, Lord, you know that I love you.”</a:t>
            </a:r>
          </a:p>
          <a:p>
            <a:pPr algn="ctr">
              <a:defRPr sz="3200" b="0"/>
            </a:pPr>
            <a:r>
              <a:t>Jesus said, “Take care of my sheep.” </a:t>
            </a:r>
          </a:p>
          <a:p>
            <a:pPr algn="ctr">
              <a:defRPr sz="3200" b="0"/>
            </a:pP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¹⁷ The third time he said to him, “Simon son of John, do you love me?”</a:t>
            </a:r>
          </a:p>
          <a:p>
            <a:pPr algn="ctr">
              <a:defRPr sz="3200" b="0"/>
            </a:pPr>
            <a:r>
              <a:t>Peter was hurt because Jesus asked him the third time, “Do you love me?” He said, “Lord, you know all things; you know that I love you.”</a:t>
            </a:r>
          </a:p>
          <a:p>
            <a:pPr algn="ctr">
              <a:defRPr sz="3200" b="0"/>
            </a:pPr>
            <a:r>
              <a:t>Jesus said, “Feed my sheep. ¹⁸ Very truly I tell you, when you were younger you dressed yourself and went where you wanted; but when you are old you will stretch out your hands, and someone else will dress you and lead you where you do not want to go.” </a:t>
            </a: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¹⁹ Jesus said this to indicate the kind of death by which Peter would glorify God. Then he said to him, “Follow me!” </a:t>
            </a:r>
          </a:p>
          <a:p>
            <a:pPr algn="ctr">
              <a:defRPr sz="3200" b="0"/>
            </a:pPr>
            <a:r>
              <a:t>²⁰ Peter turned and saw that the disciple whom Jesus loved was following them. (This was the one who had leaned back against Jesus at the supper and had said, “Lord, who is going to betray you?”) </a:t>
            </a:r>
          </a:p>
        </p:txBody>
      </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²¹ When Peter saw him, he asked, “Lord, what about him?” </a:t>
            </a:r>
          </a:p>
          <a:p>
            <a:pPr algn="ctr">
              <a:defRPr sz="3200" b="0"/>
            </a:pPr>
            <a:r>
              <a:t>²² Jesus answered, “If I want him to remain alive until I return, what is that to you? You must follow me.” </a:t>
            </a:r>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²³ Because of this, the rumor spread among the believers that this disciple would not die. But Jesus did not say that he would not die; he only said, “If I want him to remain alive until I return, what is that to you?” </a:t>
            </a:r>
          </a:p>
          <a:p>
            <a:pPr algn="ctr">
              <a:defRPr sz="3200" b="0"/>
            </a:pPr>
            <a:r>
              <a:t>²⁴ This is the disciple who testifies to these things and who wrote them down. We know that his testimony is true. </a:t>
            </a:r>
          </a:p>
          <a:p>
            <a:pPr algn="ctr">
              <a:defRPr sz="3200" b="0"/>
            </a:pPr>
          </a:p>
        </p:txBody>
      </p:sp>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John 21:15-25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²⁵ Jesus did many other things as well. If every one of them were written down, I suppose that even the whole world would not have room for the books that would be written.</a:t>
            </a:r>
          </a:p>
        </p:txBody>
      </p:sp>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Announcements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2514600"/>
            <a:ext cx="3657600" cy="914400"/>
          </a:xfrm>
          <a:prstGeom prst="rect">
            <a:avLst/>
          </a:prstGeom>
          <a:noFill/>
        </p:spPr>
        <p:txBody>
          <a:bodyPr wrap="square" lIns="0">
            <a:spAutoFit/>
          </a:bodyPr>
          <a:lstStyle/>
          <a:p/>
          <a:p>
            <a:pPr>
              <a:defRPr sz="5000"/>
            </a:pPr>
            <a:r>
              <a:t>Offering</a:t>
            </a:r>
          </a:p>
        </p:txBody>
      </p:sp>
      <p:sp>
        <p:nvSpPr>
          <p:cNvPr id="3" name="Rounded Rectangle 2"/>
          <p:cNvSpPr/>
          <p:nvPr/>
        </p:nvSpPr>
        <p:spPr>
          <a:xfrm>
            <a:off x="4038600" y="2286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5170714" y="228600"/>
            <a:ext cx="6339840" cy="1143000"/>
          </a:xfrm>
          <a:prstGeom prst="rect">
            <a:avLst/>
          </a:prstGeom>
          <a:noFill/>
        </p:spPr>
        <p:txBody>
          <a:bodyPr wrap="square">
            <a:spAutoFit/>
          </a:bodyPr>
          <a:lstStyle/>
          <a:p/>
          <a:p>
            <a:pPr>
              <a:defRPr sz="23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4152900" y="342900"/>
            <a:ext cx="914400" cy="914400"/>
          </a:xfrm>
          <a:prstGeom prst="rect">
            <a:avLst/>
          </a:prstGeom>
        </p:spPr>
      </p:pic>
      <p:sp>
        <p:nvSpPr>
          <p:cNvPr id="6" name="Rounded Rectangle 5"/>
          <p:cNvSpPr/>
          <p:nvPr/>
        </p:nvSpPr>
        <p:spPr>
          <a:xfrm>
            <a:off x="4038600" y="15430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5170714" y="1543050"/>
            <a:ext cx="6339840" cy="1143000"/>
          </a:xfrm>
          <a:prstGeom prst="rect">
            <a:avLst/>
          </a:prstGeom>
          <a:noFill/>
        </p:spPr>
        <p:txBody>
          <a:bodyPr wrap="square">
            <a:spAutoFit/>
          </a:bodyPr>
          <a:lstStyle/>
          <a:p/>
          <a:p>
            <a:pPr>
              <a:defRPr sz="23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4152900" y="1657350"/>
            <a:ext cx="914400" cy="914400"/>
          </a:xfrm>
          <a:prstGeom prst="rect">
            <a:avLst/>
          </a:prstGeom>
        </p:spPr>
      </p:pic>
      <p:sp>
        <p:nvSpPr>
          <p:cNvPr id="9" name="Rounded Rectangle 8"/>
          <p:cNvSpPr/>
          <p:nvPr/>
        </p:nvSpPr>
        <p:spPr>
          <a:xfrm>
            <a:off x="4038600" y="28575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5170714" y="2857500"/>
            <a:ext cx="6339840" cy="1143000"/>
          </a:xfrm>
          <a:prstGeom prst="rect">
            <a:avLst/>
          </a:prstGeom>
          <a:noFill/>
        </p:spPr>
        <p:txBody>
          <a:bodyPr wrap="square">
            <a:spAutoFit/>
          </a:bodyPr>
          <a:lstStyle/>
          <a:p/>
          <a:p>
            <a:pPr>
              <a:defRPr sz="2300">
                <a:latin typeface="Gill Sans MT"/>
              </a:defRPr>
            </a:pPr>
            <a:r>
              <a:t>BSB: 112 - 879</a:t>
            </a:r>
          </a:p>
        </p:txBody>
      </p:sp>
      <p:pic>
        <p:nvPicPr>
          <p:cNvPr id="11" name="Picture 10" descr="bsb.png"/>
          <p:cNvPicPr>
            <a:picLocks noChangeAspect="1"/>
          </p:cNvPicPr>
          <p:nvPr/>
        </p:nvPicPr>
        <p:blipFill>
          <a:blip r:embed="rId4"/>
          <a:stretch>
            <a:fillRect/>
          </a:stretch>
        </p:blipFill>
        <p:spPr>
          <a:xfrm>
            <a:off x="4152900" y="2971800"/>
            <a:ext cx="914400" cy="914400"/>
          </a:xfrm>
          <a:prstGeom prst="rect">
            <a:avLst/>
          </a:prstGeom>
        </p:spPr>
      </p:pic>
      <p:sp>
        <p:nvSpPr>
          <p:cNvPr id="12" name="Rounded Rectangle 11"/>
          <p:cNvSpPr/>
          <p:nvPr/>
        </p:nvSpPr>
        <p:spPr>
          <a:xfrm>
            <a:off x="4038600" y="41719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5170714" y="4171950"/>
            <a:ext cx="6339840" cy="1143000"/>
          </a:xfrm>
          <a:prstGeom prst="rect">
            <a:avLst/>
          </a:prstGeom>
          <a:noFill/>
        </p:spPr>
        <p:txBody>
          <a:bodyPr wrap="square">
            <a:spAutoFit/>
          </a:bodyPr>
          <a:lstStyle/>
          <a:p/>
          <a:p>
            <a:pPr>
              <a:defRPr sz="23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4152900" y="4286250"/>
            <a:ext cx="914400" cy="914400"/>
          </a:xfrm>
          <a:prstGeom prst="rect">
            <a:avLst/>
          </a:prstGeom>
        </p:spPr>
      </p:pic>
      <p:sp>
        <p:nvSpPr>
          <p:cNvPr id="15" name="Rounded Rectangle 14"/>
          <p:cNvSpPr/>
          <p:nvPr/>
        </p:nvSpPr>
        <p:spPr>
          <a:xfrm>
            <a:off x="4038600" y="54864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5170714" y="5486400"/>
            <a:ext cx="6339840" cy="1143000"/>
          </a:xfrm>
          <a:prstGeom prst="rect">
            <a:avLst/>
          </a:prstGeom>
          <a:noFill/>
        </p:spPr>
        <p:txBody>
          <a:bodyPr wrap="square">
            <a:spAutoFit/>
          </a:bodyPr>
          <a:lstStyle/>
          <a:p/>
          <a:p>
            <a:pPr>
              <a:defRPr sz="23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4152900" y="5600700"/>
            <a:ext cx="914400" cy="914400"/>
          </a:xfrm>
          <a:prstGeom prst="rect">
            <a:avLst/>
          </a:prstGeom>
        </p:spPr>
      </p:pic>
    </p:spTree>
  </p:cSld>
  <p:clrMapOvr>
    <a:masterClrMapping/>
  </p:clrMapOvr>
</p:sld>
</file>

<file path=ppt/slides/slide5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Prayer points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p>
        </p:txBody>
      </p:sp>
    </p:spTree>
  </p:cSld>
  <p:clrMapOvr>
    <a:masterClrMapping/>
  </p:clrMapOvr>
</p:sld>
</file>

<file path=ppt/slides/slide6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Mingle time!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The sun comes up</a:t>
            </a:r>
          </a:p>
          <a:p>
            <a:pPr algn="ctr">
              <a:defRPr sz="3300" b="0"/>
            </a:pPr>
            <a:r>
              <a:t>It's a new day dawning</a:t>
            </a:r>
          </a:p>
          <a:p>
            <a:pPr algn="ctr">
              <a:defRPr sz="3300" b="0"/>
            </a:pPr>
            <a:r>
              <a:t>It's time to sing Your song again</a:t>
            </a:r>
          </a:p>
          <a:p>
            <a:pPr algn="ctr">
              <a:defRPr sz="3300" b="0"/>
            </a:p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Whatever may pass</a:t>
            </a:r>
          </a:p>
          <a:p>
            <a:pPr algn="ctr">
              <a:defRPr sz="3300" b="0"/>
            </a:pPr>
            <a:r>
              <a:t>And whatever lies before me</a:t>
            </a:r>
          </a:p>
          <a:p>
            <a:pPr algn="ctr">
              <a:defRPr sz="3300" b="0"/>
            </a:pPr>
            <a:r>
              <a:t>Let me be singing</a:t>
            </a:r>
          </a:p>
          <a:p>
            <a:pPr algn="ctr">
              <a:defRPr sz="3300" b="0"/>
            </a:pPr>
            <a:r>
              <a:t>When the evening comes</a:t>
            </a:r>
          </a:p>
          <a:p>
            <a:pPr algn="ctr">
              <a:defRPr sz="3300" b="0"/>
            </a:p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p>
        </p:txBody>
      </p:sp>
    </p:spTree>
  </p:cSld>
  <p:clrMapOvr>
    <a:masterClrMapping/>
  </p:clrMapOvr>
</p:sld>
</file>

<file path=ppt/theme/theme1.xml><?xml version="1.0" encoding="utf-8"?>
<a:theme xmlns:a="http://schemas.openxmlformats.org/drawingml/2006/main" name="Office Theme">
  <a:themeElements>
    <a:clrScheme name="Custom 4">
      <a:dk1>
        <a:srgbClr val="7B0000"/>
      </a:dk1>
      <a:lt1>
        <a:srgbClr val="FFBC94"/>
      </a:lt1>
      <a:dk2>
        <a:srgbClr val="005700"/>
      </a:dk2>
      <a:lt2>
        <a:srgbClr val="71E972"/>
      </a:lt2>
      <a:accent1>
        <a:srgbClr val="FA7856"/>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TM34357351</Template>
  <TotalTime>0</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0</vt:i4>
      </vt:variant>
    </vt:vector>
  </HeadingPairs>
  <TitlesOfParts>
    <vt:vector size="5" baseType="lpstr">
      <vt:lpstr>Arial</vt:lpstr>
      <vt:lpstr>Arial Black</vt:lpstr>
      <vt:lpstr>Avenir Next LT Pro</vt:lpstr>
      <vt:lpstr>Calibri</vt:lpstr>
      <vt:lpstr>Office Theme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2022-06-22T01:10:31Z</dcterms:created>
  <dcterms:modified xsi:type="dcterms:W3CDTF">2024-07-29T05:07:12Z</dcterms:modified>
</cp:coreProperties>
</file>